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6004500" cx="262826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339">
          <p15:clr>
            <a:srgbClr val="A4A3A4"/>
          </p15:clr>
        </p15:guide>
        <p15:guide id="2" pos="1214">
          <p15:clr>
            <a:srgbClr val="A4A3A4"/>
          </p15:clr>
        </p15:guide>
        <p15:guide id="3" pos="8674">
          <p15:clr>
            <a:srgbClr val="A4A3A4"/>
          </p15:clr>
        </p15:guide>
        <p15:guide id="4" pos="15341">
          <p15:clr>
            <a:srgbClr val="A4A3A4"/>
          </p15:clr>
        </p15:guide>
        <p15:guide id="5" pos="7835">
          <p15:clr>
            <a:srgbClr val="A4A3A4"/>
          </p15:clr>
        </p15:guide>
        <p15:guide id="6" pos="1927">
          <p15:clr>
            <a:srgbClr val="A4A3A4"/>
          </p15:clr>
        </p15:guide>
        <p15:guide id="7" pos="14627">
          <p15:clr>
            <a:srgbClr val="A4A3A4"/>
          </p15:clr>
        </p15:guide>
        <p15:guide id="8" orient="horz" pos="11341">
          <p15:clr>
            <a:srgbClr val="000000"/>
          </p15:clr>
        </p15:guide>
        <p15:guide id="9" pos="8675">
          <p15:clr>
            <a:srgbClr val="000000"/>
          </p15:clr>
        </p15:guide>
        <p15:guide id="10" pos="15343">
          <p15:clr>
            <a:srgbClr val="000000"/>
          </p15:clr>
        </p15:guide>
        <p15:guide id="11" pos="7836">
          <p15:clr>
            <a:srgbClr val="000000"/>
          </p15:clr>
        </p15:guide>
        <p15:guide id="12" pos="14629">
          <p15:clr>
            <a:srgbClr val="000000"/>
          </p15:clr>
        </p15:guide>
      </p15:sldGuideLst>
    </p:ext>
    <p:ext uri="GoogleSlidesCustomDataVersion2">
      <go:slidesCustomData xmlns:go="http://customooxmlschemas.google.com/" r:id="rId7" roundtripDataSignature="AMtx7mhTnVhqCfhyNmzMRW+Xx14gB1yH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339" orient="horz"/>
        <p:guide pos="1214"/>
        <p:guide pos="8674"/>
        <p:guide pos="15341"/>
        <p:guide pos="7835"/>
        <p:guide pos="1927"/>
        <p:guide pos="14627"/>
        <p:guide pos="11341" orient="horz"/>
        <p:guide pos="8675"/>
        <p:guide pos="15343"/>
        <p:guide pos="7836"/>
        <p:guide pos="1462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1971199" y="11184750"/>
            <a:ext cx="22340253" cy="771763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3942398" y="20402550"/>
            <a:ext cx="18397855" cy="9201150"/>
          </a:xfrm>
          <a:prstGeom prst="rect">
            <a:avLst/>
          </a:prstGeom>
          <a:noFill/>
          <a:ln>
            <a:noFill/>
          </a:ln>
        </p:spPr>
        <p:txBody>
          <a:bodyPr anchorCtr="0" anchor="t" bIns="177925" lIns="355850" spcFirstLastPara="1" rIns="355850" wrap="square" tIns="177925">
            <a:normAutofit/>
          </a:bodyPr>
          <a:lstStyle>
            <a:lvl1pPr lvl="0" algn="ctr">
              <a:spcBef>
                <a:spcPts val="2500"/>
              </a:spcBef>
              <a:spcAft>
                <a:spcPts val="0"/>
              </a:spcAft>
              <a:buClr>
                <a:srgbClr val="888888"/>
              </a:buClr>
              <a:buSzPts val="125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180"/>
              </a:spcBef>
              <a:spcAft>
                <a:spcPts val="0"/>
              </a:spcAft>
              <a:buClr>
                <a:srgbClr val="888888"/>
              </a:buClr>
              <a:buSzPts val="109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860"/>
              </a:spcBef>
              <a:spcAft>
                <a:spcPts val="0"/>
              </a:spcAft>
              <a:buClr>
                <a:srgbClr val="888888"/>
              </a:buClr>
              <a:buSzPts val="93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560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560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560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560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560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560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1314133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8979906" y="33370840"/>
            <a:ext cx="8322839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18835899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1314133" y="1441850"/>
            <a:ext cx="23654385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1260673" y="8454528"/>
            <a:ext cx="23761306" cy="23654385"/>
          </a:xfrm>
          <a:prstGeom prst="rect">
            <a:avLst/>
          </a:prstGeom>
          <a:noFill/>
          <a:ln>
            <a:noFill/>
          </a:ln>
        </p:spPr>
        <p:txBody>
          <a:bodyPr anchorCtr="0" anchor="t" bIns="177925" lIns="355850" spcFirstLastPara="1" rIns="355850" wrap="square" tIns="177925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1314133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8979906" y="33370840"/>
            <a:ext cx="8322839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18835899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-17375679" y="79712513"/>
            <a:ext cx="161286825" cy="16997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-51588762" y="62934508"/>
            <a:ext cx="161286825" cy="50553036"/>
          </a:xfrm>
          <a:prstGeom prst="rect">
            <a:avLst/>
          </a:prstGeom>
          <a:noFill/>
          <a:ln>
            <a:noFill/>
          </a:ln>
        </p:spPr>
        <p:txBody>
          <a:bodyPr anchorCtr="0" anchor="t" bIns="177925" lIns="355850" spcFirstLastPara="1" rIns="355850" wrap="square" tIns="177925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1314133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8979906" y="33370840"/>
            <a:ext cx="8322839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18835899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1314133" y="1441850"/>
            <a:ext cx="23654385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1314133" y="8401068"/>
            <a:ext cx="23654385" cy="23761306"/>
          </a:xfrm>
          <a:prstGeom prst="rect">
            <a:avLst/>
          </a:prstGeom>
          <a:noFill/>
          <a:ln>
            <a:noFill/>
          </a:ln>
        </p:spPr>
        <p:txBody>
          <a:bodyPr anchorCtr="0" anchor="t" bIns="177925" lIns="355850" spcFirstLastPara="1" rIns="355850" wrap="square" tIns="177925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1314133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8979906" y="33370840"/>
            <a:ext cx="8322839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18835899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2076148" y="23136243"/>
            <a:ext cx="22340253" cy="7150894"/>
          </a:xfrm>
          <a:prstGeom prst="rect">
            <a:avLst/>
          </a:prstGeom>
          <a:noFill/>
          <a:ln>
            <a:noFill/>
          </a:ln>
        </p:spPr>
        <p:txBody>
          <a:bodyPr anchorCtr="0" anchor="t" bIns="177925" lIns="355850" spcFirstLastPara="1" rIns="355850" wrap="square" tIns="1779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600"/>
              <a:buFont typeface="Calibri"/>
              <a:buNone/>
              <a:defRPr b="1" sz="15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2076148" y="15260256"/>
            <a:ext cx="22340253" cy="7875982"/>
          </a:xfrm>
          <a:prstGeom prst="rect">
            <a:avLst/>
          </a:prstGeom>
          <a:noFill/>
          <a:ln>
            <a:noFill/>
          </a:ln>
        </p:spPr>
        <p:txBody>
          <a:bodyPr anchorCtr="0" anchor="b" bIns="177925" lIns="355850" spcFirstLastPara="1" rIns="355850" wrap="square" tIns="177925">
            <a:normAutofit/>
          </a:bodyPr>
          <a:lstStyle>
            <a:lvl1pPr indent="-228600" lvl="0" marL="457200" algn="l">
              <a:spcBef>
                <a:spcPts val="1560"/>
              </a:spcBef>
              <a:spcAft>
                <a:spcPts val="0"/>
              </a:spcAft>
              <a:buClr>
                <a:srgbClr val="888888"/>
              </a:buClr>
              <a:buSzPts val="7800"/>
              <a:buNone/>
              <a:defRPr sz="78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1400"/>
              </a:spcBef>
              <a:spcAft>
                <a:spcPts val="0"/>
              </a:spcAft>
              <a:buClr>
                <a:srgbClr val="888888"/>
              </a:buClr>
              <a:buSzPts val="7000"/>
              <a:buNone/>
              <a:defRPr sz="70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240"/>
              </a:spcBef>
              <a:spcAft>
                <a:spcPts val="0"/>
              </a:spcAft>
              <a:buClr>
                <a:srgbClr val="888888"/>
              </a:buClr>
              <a:buSzPts val="6200"/>
              <a:buNone/>
              <a:defRPr sz="6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1314133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8979906" y="33370840"/>
            <a:ext cx="8322839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18835899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1314133" y="1441850"/>
            <a:ext cx="23654385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3778135" y="44105513"/>
            <a:ext cx="33775030" cy="124748925"/>
          </a:xfrm>
          <a:prstGeom prst="rect">
            <a:avLst/>
          </a:prstGeom>
          <a:noFill/>
          <a:ln>
            <a:noFill/>
          </a:ln>
        </p:spPr>
        <p:txBody>
          <a:bodyPr anchorCtr="0" anchor="t" bIns="177925" lIns="355850" spcFirstLastPara="1" rIns="355850" wrap="square" tIns="177925">
            <a:normAutofit/>
          </a:bodyPr>
          <a:lstStyle>
            <a:lvl1pPr indent="-920750" lvl="0" marL="457200" algn="l"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Char char="•"/>
              <a:defRPr sz="10900"/>
            </a:lvl1pPr>
            <a:lvl2pPr indent="-819150" lvl="1" marL="914400" algn="l">
              <a:spcBef>
                <a:spcPts val="1860"/>
              </a:spcBef>
              <a:spcAft>
                <a:spcPts val="0"/>
              </a:spcAft>
              <a:buClr>
                <a:schemeClr val="dk1"/>
              </a:buClr>
              <a:buSzPts val="9300"/>
              <a:buChar char="–"/>
              <a:defRPr sz="9300"/>
            </a:lvl2pPr>
            <a:lvl3pPr indent="-723900" lvl="2" marL="13716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Char char="•"/>
              <a:defRPr sz="7800"/>
            </a:lvl3pPr>
            <a:lvl4pPr indent="-673100" lvl="3" marL="18288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–"/>
              <a:defRPr sz="7000"/>
            </a:lvl4pPr>
            <a:lvl5pPr indent="-673100" lvl="4" marL="22860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»"/>
              <a:defRPr sz="7000"/>
            </a:lvl5pPr>
            <a:lvl6pPr indent="-673100" lvl="5" marL="27432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•"/>
              <a:defRPr sz="7000"/>
            </a:lvl6pPr>
            <a:lvl7pPr indent="-673100" lvl="6" marL="320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•"/>
              <a:defRPr sz="7000"/>
            </a:lvl7pPr>
            <a:lvl8pPr indent="-673100" lvl="7" marL="36576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•"/>
              <a:defRPr sz="7000"/>
            </a:lvl8pPr>
            <a:lvl9pPr indent="-673100" lvl="8" marL="41148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•"/>
              <a:defRPr sz="7000"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37991207" y="44105513"/>
            <a:ext cx="33775030" cy="124748925"/>
          </a:xfrm>
          <a:prstGeom prst="rect">
            <a:avLst/>
          </a:prstGeom>
          <a:noFill/>
          <a:ln>
            <a:noFill/>
          </a:ln>
        </p:spPr>
        <p:txBody>
          <a:bodyPr anchorCtr="0" anchor="t" bIns="177925" lIns="355850" spcFirstLastPara="1" rIns="355850" wrap="square" tIns="177925">
            <a:normAutofit/>
          </a:bodyPr>
          <a:lstStyle>
            <a:lvl1pPr indent="-920750" lvl="0" marL="457200" algn="l"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Char char="•"/>
              <a:defRPr sz="10900"/>
            </a:lvl1pPr>
            <a:lvl2pPr indent="-819150" lvl="1" marL="914400" algn="l">
              <a:spcBef>
                <a:spcPts val="1860"/>
              </a:spcBef>
              <a:spcAft>
                <a:spcPts val="0"/>
              </a:spcAft>
              <a:buClr>
                <a:schemeClr val="dk1"/>
              </a:buClr>
              <a:buSzPts val="9300"/>
              <a:buChar char="–"/>
              <a:defRPr sz="9300"/>
            </a:lvl2pPr>
            <a:lvl3pPr indent="-723900" lvl="2" marL="13716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Char char="•"/>
              <a:defRPr sz="7800"/>
            </a:lvl3pPr>
            <a:lvl4pPr indent="-673100" lvl="3" marL="18288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–"/>
              <a:defRPr sz="7000"/>
            </a:lvl4pPr>
            <a:lvl5pPr indent="-673100" lvl="4" marL="22860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»"/>
              <a:defRPr sz="7000"/>
            </a:lvl5pPr>
            <a:lvl6pPr indent="-673100" lvl="5" marL="27432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•"/>
              <a:defRPr sz="7000"/>
            </a:lvl6pPr>
            <a:lvl7pPr indent="-673100" lvl="6" marL="320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•"/>
              <a:defRPr sz="7000"/>
            </a:lvl7pPr>
            <a:lvl8pPr indent="-673100" lvl="7" marL="36576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•"/>
              <a:defRPr sz="7000"/>
            </a:lvl8pPr>
            <a:lvl9pPr indent="-673100" lvl="8" marL="41148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•"/>
              <a:defRPr sz="7000"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1314133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8979906" y="33370840"/>
            <a:ext cx="8322839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18835899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1314133" y="1441850"/>
            <a:ext cx="23654385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1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1314132" y="8059343"/>
            <a:ext cx="11612735" cy="3358751"/>
          </a:xfrm>
          <a:prstGeom prst="rect">
            <a:avLst/>
          </a:prstGeom>
          <a:noFill/>
          <a:ln>
            <a:noFill/>
          </a:ln>
        </p:spPr>
        <p:txBody>
          <a:bodyPr anchorCtr="0" anchor="b" bIns="177925" lIns="355850" spcFirstLastPara="1" rIns="355850" wrap="square" tIns="177925">
            <a:normAutofit/>
          </a:bodyPr>
          <a:lstStyle>
            <a:lvl1pPr indent="-228600" lvl="0" marL="457200" algn="l">
              <a:spcBef>
                <a:spcPts val="186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b="1" sz="9300"/>
            </a:lvl1pPr>
            <a:lvl2pPr indent="-228600" lvl="1" marL="9144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None/>
              <a:defRPr b="1" sz="7800"/>
            </a:lvl2pPr>
            <a:lvl3pPr indent="-228600" lvl="2" marL="13716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None/>
              <a:defRPr b="1" sz="7000"/>
            </a:lvl3pPr>
            <a:lvl4pPr indent="-228600" lvl="3" marL="18288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b="1" sz="6200"/>
            </a:lvl4pPr>
            <a:lvl5pPr indent="-228600" lvl="4" marL="22860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b="1" sz="6200"/>
            </a:lvl5pPr>
            <a:lvl6pPr indent="-228600" lvl="5" marL="27432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b="1" sz="6200"/>
            </a:lvl6pPr>
            <a:lvl7pPr indent="-228600" lvl="6" marL="32004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b="1" sz="6200"/>
            </a:lvl7pPr>
            <a:lvl8pPr indent="-228600" lvl="7" marL="36576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b="1" sz="6200"/>
            </a:lvl8pPr>
            <a:lvl9pPr indent="-228600" lvl="8" marL="41148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b="1" sz="62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314132" y="11418094"/>
            <a:ext cx="11612735" cy="20744262"/>
          </a:xfrm>
          <a:prstGeom prst="rect">
            <a:avLst/>
          </a:prstGeom>
          <a:noFill/>
          <a:ln>
            <a:noFill/>
          </a:ln>
        </p:spPr>
        <p:txBody>
          <a:bodyPr anchorCtr="0" anchor="t" bIns="177925" lIns="355850" spcFirstLastPara="1" rIns="355850" wrap="square" tIns="177925">
            <a:normAutofit/>
          </a:bodyPr>
          <a:lstStyle>
            <a:lvl1pPr indent="-819150" lvl="0" marL="457200" algn="l">
              <a:spcBef>
                <a:spcPts val="1860"/>
              </a:spcBef>
              <a:spcAft>
                <a:spcPts val="0"/>
              </a:spcAft>
              <a:buClr>
                <a:schemeClr val="dk1"/>
              </a:buClr>
              <a:buSzPts val="9300"/>
              <a:buChar char="•"/>
              <a:defRPr sz="9300"/>
            </a:lvl1pPr>
            <a:lvl2pPr indent="-723900" lvl="1" marL="9144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Char char="–"/>
              <a:defRPr sz="7800"/>
            </a:lvl2pPr>
            <a:lvl3pPr indent="-673100" lvl="2" marL="13716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•"/>
              <a:defRPr sz="7000"/>
            </a:lvl3pPr>
            <a:lvl4pPr indent="-622300" lvl="3" marL="18288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Char char="–"/>
              <a:defRPr sz="6200"/>
            </a:lvl4pPr>
            <a:lvl5pPr indent="-622300" lvl="4" marL="22860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Char char="»"/>
              <a:defRPr sz="6200"/>
            </a:lvl5pPr>
            <a:lvl6pPr indent="-622300" lvl="5" marL="27432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6200"/>
            </a:lvl6pPr>
            <a:lvl7pPr indent="-622300" lvl="6" marL="32004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6200"/>
            </a:lvl7pPr>
            <a:lvl8pPr indent="-622300" lvl="7" marL="36576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6200"/>
            </a:lvl8pPr>
            <a:lvl9pPr indent="-622300" lvl="8" marL="41148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6200"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13351231" y="8059343"/>
            <a:ext cx="11617296" cy="3358751"/>
          </a:xfrm>
          <a:prstGeom prst="rect">
            <a:avLst/>
          </a:prstGeom>
          <a:noFill/>
          <a:ln>
            <a:noFill/>
          </a:ln>
        </p:spPr>
        <p:txBody>
          <a:bodyPr anchorCtr="0" anchor="b" bIns="177925" lIns="355850" spcFirstLastPara="1" rIns="355850" wrap="square" tIns="177925">
            <a:normAutofit/>
          </a:bodyPr>
          <a:lstStyle>
            <a:lvl1pPr indent="-228600" lvl="0" marL="457200" algn="l">
              <a:spcBef>
                <a:spcPts val="186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b="1" sz="9300"/>
            </a:lvl1pPr>
            <a:lvl2pPr indent="-228600" lvl="1" marL="9144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None/>
              <a:defRPr b="1" sz="7800"/>
            </a:lvl2pPr>
            <a:lvl3pPr indent="-228600" lvl="2" marL="13716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None/>
              <a:defRPr b="1" sz="7000"/>
            </a:lvl3pPr>
            <a:lvl4pPr indent="-228600" lvl="3" marL="18288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b="1" sz="6200"/>
            </a:lvl4pPr>
            <a:lvl5pPr indent="-228600" lvl="4" marL="22860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b="1" sz="6200"/>
            </a:lvl5pPr>
            <a:lvl6pPr indent="-228600" lvl="5" marL="27432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b="1" sz="6200"/>
            </a:lvl6pPr>
            <a:lvl7pPr indent="-228600" lvl="6" marL="32004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b="1" sz="6200"/>
            </a:lvl7pPr>
            <a:lvl8pPr indent="-228600" lvl="7" marL="36576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b="1" sz="6200"/>
            </a:lvl8pPr>
            <a:lvl9pPr indent="-228600" lvl="8" marL="41148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b="1" sz="62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13351231" y="11418094"/>
            <a:ext cx="11617296" cy="20744262"/>
          </a:xfrm>
          <a:prstGeom prst="rect">
            <a:avLst/>
          </a:prstGeom>
          <a:noFill/>
          <a:ln>
            <a:noFill/>
          </a:ln>
        </p:spPr>
        <p:txBody>
          <a:bodyPr anchorCtr="0" anchor="t" bIns="177925" lIns="355850" spcFirstLastPara="1" rIns="355850" wrap="square" tIns="177925">
            <a:normAutofit/>
          </a:bodyPr>
          <a:lstStyle>
            <a:lvl1pPr indent="-819150" lvl="0" marL="457200" algn="l">
              <a:spcBef>
                <a:spcPts val="1860"/>
              </a:spcBef>
              <a:spcAft>
                <a:spcPts val="0"/>
              </a:spcAft>
              <a:buClr>
                <a:schemeClr val="dk1"/>
              </a:buClr>
              <a:buSzPts val="9300"/>
              <a:buChar char="•"/>
              <a:defRPr sz="9300"/>
            </a:lvl1pPr>
            <a:lvl2pPr indent="-723900" lvl="1" marL="9144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Char char="–"/>
              <a:defRPr sz="7800"/>
            </a:lvl2pPr>
            <a:lvl3pPr indent="-673100" lvl="2" marL="13716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000"/>
              <a:buChar char="•"/>
              <a:defRPr sz="7000"/>
            </a:lvl3pPr>
            <a:lvl4pPr indent="-622300" lvl="3" marL="18288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Char char="–"/>
              <a:defRPr sz="6200"/>
            </a:lvl4pPr>
            <a:lvl5pPr indent="-622300" lvl="4" marL="22860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Char char="»"/>
              <a:defRPr sz="6200"/>
            </a:lvl5pPr>
            <a:lvl6pPr indent="-622300" lvl="5" marL="27432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6200"/>
            </a:lvl6pPr>
            <a:lvl7pPr indent="-622300" lvl="6" marL="32004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6200"/>
            </a:lvl7pPr>
            <a:lvl8pPr indent="-622300" lvl="7" marL="36576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6200"/>
            </a:lvl8pPr>
            <a:lvl9pPr indent="-622300" lvl="8" marL="4114800" algn="l">
              <a:spcBef>
                <a:spcPts val="124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6200"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1314133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8979906" y="33370840"/>
            <a:ext cx="8322839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18835899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1314133" y="1441850"/>
            <a:ext cx="23654385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1314133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8979906" y="33370840"/>
            <a:ext cx="8322839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18835899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1314133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8979906" y="33370840"/>
            <a:ext cx="8322839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18835899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1314142" y="1433512"/>
            <a:ext cx="8646811" cy="6100763"/>
          </a:xfrm>
          <a:prstGeom prst="rect">
            <a:avLst/>
          </a:prstGeom>
          <a:noFill/>
          <a:ln>
            <a:noFill/>
          </a:ln>
        </p:spPr>
        <p:txBody>
          <a:bodyPr anchorCtr="0" anchor="b" bIns="177925" lIns="355850" spcFirstLastPara="1" rIns="355850" wrap="square" tIns="1779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Calibri"/>
              <a:buNone/>
              <a:defRPr b="1" sz="7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10275786" y="1433531"/>
            <a:ext cx="14692731" cy="30728843"/>
          </a:xfrm>
          <a:prstGeom prst="rect">
            <a:avLst/>
          </a:prstGeom>
          <a:noFill/>
          <a:ln>
            <a:noFill/>
          </a:ln>
        </p:spPr>
        <p:txBody>
          <a:bodyPr anchorCtr="0" anchor="t" bIns="177925" lIns="355850" spcFirstLastPara="1" rIns="355850" wrap="square" tIns="177925">
            <a:normAutofit/>
          </a:bodyPr>
          <a:lstStyle>
            <a:lvl1pPr indent="-1022350" lvl="0" marL="457200" algn="l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2500"/>
              <a:buChar char="•"/>
              <a:defRPr sz="12500"/>
            </a:lvl1pPr>
            <a:lvl2pPr indent="-920750" lvl="1" marL="914400" algn="l"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Char char="–"/>
              <a:defRPr sz="10900"/>
            </a:lvl2pPr>
            <a:lvl3pPr indent="-819150" lvl="2" marL="1371600" algn="l">
              <a:spcBef>
                <a:spcPts val="1860"/>
              </a:spcBef>
              <a:spcAft>
                <a:spcPts val="0"/>
              </a:spcAft>
              <a:buClr>
                <a:schemeClr val="dk1"/>
              </a:buClr>
              <a:buSzPts val="9300"/>
              <a:buChar char="•"/>
              <a:defRPr sz="9300"/>
            </a:lvl3pPr>
            <a:lvl4pPr indent="-723900" lvl="3" marL="18288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Char char="–"/>
              <a:defRPr sz="7800"/>
            </a:lvl4pPr>
            <a:lvl5pPr indent="-723900" lvl="4" marL="22860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Char char="»"/>
              <a:defRPr sz="7800"/>
            </a:lvl5pPr>
            <a:lvl6pPr indent="-723900" lvl="5" marL="27432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Char char="•"/>
              <a:defRPr sz="7800"/>
            </a:lvl6pPr>
            <a:lvl7pPr indent="-723900" lvl="6" marL="32004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Char char="•"/>
              <a:defRPr sz="7800"/>
            </a:lvl7pPr>
            <a:lvl8pPr indent="-723900" lvl="7" marL="36576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Char char="•"/>
              <a:defRPr sz="7800"/>
            </a:lvl8pPr>
            <a:lvl9pPr indent="-723900" lvl="8" marL="411480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Char char="•"/>
              <a:defRPr sz="78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1314142" y="7534293"/>
            <a:ext cx="8646811" cy="24628081"/>
          </a:xfrm>
          <a:prstGeom prst="rect">
            <a:avLst/>
          </a:prstGeom>
          <a:noFill/>
          <a:ln>
            <a:noFill/>
          </a:ln>
        </p:spPr>
        <p:txBody>
          <a:bodyPr anchorCtr="0" anchor="t" bIns="177925" lIns="355850" spcFirstLastPara="1" rIns="355850" wrap="square" tIns="177925">
            <a:normAutofit/>
          </a:bodyPr>
          <a:lstStyle>
            <a:lvl1pPr indent="-228600" lvl="0" marL="4572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/>
            </a:lvl1pPr>
            <a:lvl2pPr indent="-228600" lvl="1" marL="9144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2pPr>
            <a:lvl3pPr indent="-228600" lvl="2" marL="137160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 sz="3900"/>
            </a:lvl3pPr>
            <a:lvl4pPr indent="-228600" lvl="3" marL="18288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/>
            </a:lvl4pPr>
            <a:lvl5pPr indent="-228600" lvl="4" marL="22860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/>
            </a:lvl5pPr>
            <a:lvl6pPr indent="-228600" lvl="5" marL="27432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/>
            </a:lvl6pPr>
            <a:lvl7pPr indent="-228600" lvl="6" marL="32004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/>
            </a:lvl7pPr>
            <a:lvl8pPr indent="-228600" lvl="7" marL="3657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/>
            </a:lvl8pPr>
            <a:lvl9pPr indent="-228600" lvl="8" marL="41148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1314133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8979906" y="33370840"/>
            <a:ext cx="8322839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18835899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5151583" y="25203150"/>
            <a:ext cx="15769590" cy="2975375"/>
          </a:xfrm>
          <a:prstGeom prst="rect">
            <a:avLst/>
          </a:prstGeom>
          <a:noFill/>
          <a:ln>
            <a:noFill/>
          </a:ln>
        </p:spPr>
        <p:txBody>
          <a:bodyPr anchorCtr="0" anchor="b" bIns="177925" lIns="355850" spcFirstLastPara="1" rIns="355850" wrap="square" tIns="1779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Calibri"/>
              <a:buNone/>
              <a:defRPr b="1" sz="7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5151583" y="3217069"/>
            <a:ext cx="15769590" cy="216027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5151583" y="28178524"/>
            <a:ext cx="15769590" cy="4225526"/>
          </a:xfrm>
          <a:prstGeom prst="rect">
            <a:avLst/>
          </a:prstGeom>
          <a:noFill/>
          <a:ln>
            <a:noFill/>
          </a:ln>
        </p:spPr>
        <p:txBody>
          <a:bodyPr anchorCtr="0" anchor="t" bIns="177925" lIns="355850" spcFirstLastPara="1" rIns="355850" wrap="square" tIns="177925">
            <a:normAutofit/>
          </a:bodyPr>
          <a:lstStyle>
            <a:lvl1pPr indent="-228600" lvl="0" marL="4572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/>
            </a:lvl1pPr>
            <a:lvl2pPr indent="-228600" lvl="1" marL="9144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2pPr>
            <a:lvl3pPr indent="-228600" lvl="2" marL="1371600" algn="l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 sz="3900"/>
            </a:lvl3pPr>
            <a:lvl4pPr indent="-228600" lvl="3" marL="18288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/>
            </a:lvl4pPr>
            <a:lvl5pPr indent="-228600" lvl="4" marL="22860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/>
            </a:lvl5pPr>
            <a:lvl6pPr indent="-228600" lvl="5" marL="27432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/>
            </a:lvl6pPr>
            <a:lvl7pPr indent="-228600" lvl="6" marL="32004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/>
            </a:lvl7pPr>
            <a:lvl8pPr indent="-228600" lvl="7" marL="3657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/>
            </a:lvl8pPr>
            <a:lvl9pPr indent="-228600" lvl="8" marL="41148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1314133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8979906" y="33370840"/>
            <a:ext cx="8322839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18835899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1314133" y="1441850"/>
            <a:ext cx="23654385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100"/>
              <a:buFont typeface="Calibri"/>
              <a:buNone/>
              <a:defRPr b="0" i="0" sz="17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1314133" y="8401068"/>
            <a:ext cx="23654385" cy="23761306"/>
          </a:xfrm>
          <a:prstGeom prst="rect">
            <a:avLst/>
          </a:prstGeom>
          <a:noFill/>
          <a:ln>
            <a:noFill/>
          </a:ln>
        </p:spPr>
        <p:txBody>
          <a:bodyPr anchorCtr="0" anchor="t" bIns="177925" lIns="355850" spcFirstLastPara="1" rIns="355850" wrap="square" tIns="177925">
            <a:normAutofit/>
          </a:bodyPr>
          <a:lstStyle>
            <a:lvl1pPr indent="-1022350" lvl="0" marL="457200" marR="0" rtl="0" algn="l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2500"/>
              <a:buFont typeface="Arial"/>
              <a:buChar char="•"/>
              <a:defRPr b="0" i="0" sz="1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920750" lvl="1" marL="914400" marR="0" rtl="0" algn="l"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Font typeface="Arial"/>
              <a:buChar char="–"/>
              <a:defRPr b="0" i="0" sz="10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19150" lvl="2" marL="1371600" marR="0" rtl="0" algn="l">
              <a:spcBef>
                <a:spcPts val="1860"/>
              </a:spcBef>
              <a:spcAft>
                <a:spcPts val="0"/>
              </a:spcAft>
              <a:buClr>
                <a:schemeClr val="dk1"/>
              </a:buClr>
              <a:buSzPts val="9300"/>
              <a:buFont typeface="Arial"/>
              <a:buChar char="•"/>
              <a:defRPr b="0" i="0" sz="9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723900" lvl="3" marL="1828800" marR="0" rtl="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Char char="–"/>
              <a:defRPr b="0" i="0" sz="7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723900" lvl="4" marL="2286000" marR="0" rtl="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Char char="»"/>
              <a:defRPr b="0" i="0" sz="7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723900" lvl="5" marL="2743200" marR="0" rtl="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Char char="•"/>
              <a:defRPr b="0" i="0" sz="7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723900" lvl="6" marL="3200400" marR="0" rtl="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Char char="•"/>
              <a:defRPr b="0" i="0" sz="7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723900" lvl="7" marL="3657600" marR="0" rtl="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Char char="•"/>
              <a:defRPr b="0" i="0" sz="7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723900" lvl="8" marL="4114800" marR="0" rtl="0" algn="l">
              <a:spcBef>
                <a:spcPts val="156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Char char="•"/>
              <a:defRPr b="0" i="0" sz="7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1314133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8979906" y="33370840"/>
            <a:ext cx="8322839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18835899" y="33370840"/>
            <a:ext cx="6132618" cy="1916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925" lIns="355850" spcFirstLastPara="1" rIns="355850" wrap="square" tIns="177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4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4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4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4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4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4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4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4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4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2052093" y="216274"/>
            <a:ext cx="19154128" cy="2947868"/>
          </a:xfrm>
          <a:prstGeom prst="rect">
            <a:avLst/>
          </a:prstGeom>
          <a:solidFill>
            <a:srgbClr val="1EF223">
              <a:alpha val="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AR" sz="6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Título del trabajo</a:t>
            </a:r>
            <a:endParaRPr b="0" i="0" sz="6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2052093" y="3240610"/>
            <a:ext cx="19154128" cy="1473934"/>
          </a:xfrm>
          <a:prstGeom prst="rect">
            <a:avLst/>
          </a:prstGeom>
          <a:solidFill>
            <a:srgbClr val="1EF223">
              <a:alpha val="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AR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Autores y filiación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6" name="Google Shape;86;p1"/>
          <p:cNvCxnSpPr/>
          <p:nvPr/>
        </p:nvCxnSpPr>
        <p:spPr>
          <a:xfrm rot="10800000">
            <a:off x="-855" y="4824786"/>
            <a:ext cx="26283506" cy="0"/>
          </a:xfrm>
          <a:prstGeom prst="straightConnector1">
            <a:avLst/>
          </a:prstGeom>
          <a:noFill/>
          <a:ln cap="flat" cmpd="sng" w="76200">
            <a:solidFill>
              <a:srgbClr val="0DE112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 b="3704" l="0" r="0" t="0"/>
          <a:stretch/>
        </p:blipFill>
        <p:spPr>
          <a:xfrm>
            <a:off x="-854" y="3383"/>
            <a:ext cx="1836923" cy="33696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5909" y="148726"/>
            <a:ext cx="4028285" cy="431602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Google Shape;89;p1"/>
          <p:cNvCxnSpPr/>
          <p:nvPr/>
        </p:nvCxnSpPr>
        <p:spPr>
          <a:xfrm rot="10800000">
            <a:off x="-855" y="34204050"/>
            <a:ext cx="26283505" cy="0"/>
          </a:xfrm>
          <a:prstGeom prst="straightConnector1">
            <a:avLst/>
          </a:prstGeom>
          <a:noFill/>
          <a:ln cap="flat" cmpd="sng" w="76200">
            <a:solidFill>
              <a:srgbClr val="0DE11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0" name="Google Shape;90;p1"/>
          <p:cNvSpPr/>
          <p:nvPr/>
        </p:nvSpPr>
        <p:spPr>
          <a:xfrm>
            <a:off x="21350237" y="148726"/>
            <a:ext cx="4824536" cy="4316020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AR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Institucional (si corresponde)</a:t>
            </a:r>
            <a:endParaRPr b="0" i="0" sz="6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88900" y="34331125"/>
            <a:ext cx="6464400" cy="16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VIII Jornadas Bonaerenses de Microbiología de Suelos para una Agricultura Sustentable (JOBMAS) </a:t>
            </a:r>
            <a:endParaRPr b="1" sz="3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26250" y="34444290"/>
            <a:ext cx="4702134" cy="147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2019-11-15T12:26:46Z</dcterms:created>
  <dc:creator>DISEÑO-001</dc:creator>
</cp:coreProperties>
</file>